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7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vin" initials="n" lastIdx="1" clrIdx="0">
    <p:extLst>
      <p:ext uri="{19B8F6BF-5375-455C-9EA6-DF929625EA0E}">
        <p15:presenceInfo xmlns:p15="http://schemas.microsoft.com/office/powerpoint/2012/main" userId="38d84caf9d81f8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8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3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02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2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8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2C798C-8D24-44D4-8D4E-6B069AAC4F3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319DFB-274F-4E7A-AC51-7FC47161AE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99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40" y="329513"/>
            <a:ext cx="11368214" cy="177177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screening in patients with history of gynecologic cancer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8757" y="2662925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Hamid Ahmadi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Breast oncosurgery fellowship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Assistant professor  Motamed cancer institute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15" y="181233"/>
            <a:ext cx="10058400" cy="880625"/>
          </a:xfrm>
        </p:spPr>
        <p:txBody>
          <a:bodyPr/>
          <a:lstStyle/>
          <a:p>
            <a:r>
              <a:rPr lang="en-US" b="1" dirty="0" smtClean="0"/>
              <a:t>Breast cancer screening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502" y="1845734"/>
            <a:ext cx="10058400" cy="402336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High Risk 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Clinical </a:t>
            </a:r>
            <a:r>
              <a:rPr lang="en-US" sz="3200" dirty="0"/>
              <a:t>encounter  every </a:t>
            </a:r>
            <a:r>
              <a:rPr lang="en-US" sz="3200" dirty="0" smtClean="0"/>
              <a:t>6-12 </a:t>
            </a:r>
            <a:r>
              <a:rPr lang="en-US" sz="3200" dirty="0" err="1" smtClean="0"/>
              <a:t>mo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Annual MG (</a:t>
            </a:r>
            <a:r>
              <a:rPr lang="en-US" sz="2800" dirty="0" smtClean="0"/>
              <a:t>consider </a:t>
            </a:r>
            <a:r>
              <a:rPr lang="en-US" sz="2800" dirty="0" err="1" smtClean="0"/>
              <a:t>Tomosyntesis</a:t>
            </a:r>
            <a:r>
              <a:rPr lang="en-US" sz="2800" dirty="0" smtClean="0"/>
              <a:t>)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Annual Breast MRI</a:t>
            </a:r>
            <a:r>
              <a:rPr lang="en-US" sz="2800" dirty="0" smtClean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802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" y="286603"/>
            <a:ext cx="11112843" cy="6023581"/>
          </a:xfrm>
        </p:spPr>
      </p:pic>
      <p:sp>
        <p:nvSpPr>
          <p:cNvPr id="5" name="Oval 4"/>
          <p:cNvSpPr/>
          <p:nvPr/>
        </p:nvSpPr>
        <p:spPr>
          <a:xfrm>
            <a:off x="444843" y="3575222"/>
            <a:ext cx="1787611" cy="11203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65622" y="3575222"/>
            <a:ext cx="1721708" cy="12109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96497" y="354227"/>
            <a:ext cx="7259183" cy="8237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73" y="1"/>
            <a:ext cx="10025449" cy="5980670"/>
          </a:xfrm>
        </p:spPr>
      </p:pic>
    </p:spTree>
    <p:extLst>
      <p:ext uri="{BB962C8B-B14F-4D97-AF65-F5344CB8AC3E}">
        <p14:creationId xmlns:p14="http://schemas.microsoft.com/office/powerpoint/2010/main" val="10042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56735"/>
            <a:ext cx="10058400" cy="880625"/>
          </a:xfrm>
        </p:spPr>
        <p:txBody>
          <a:bodyPr/>
          <a:lstStyle/>
          <a:p>
            <a:r>
              <a:rPr lang="en-US" b="1" dirty="0" smtClean="0"/>
              <a:t>Breast cancer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075" y="1837496"/>
            <a:ext cx="10058400" cy="402336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Merriweather"/>
              </a:rPr>
              <a:t>Risk Factors You </a:t>
            </a:r>
            <a:r>
              <a:rPr lang="en-US" b="1" dirty="0" smtClean="0">
                <a:solidFill>
                  <a:srgbClr val="FF0000"/>
                </a:solidFill>
                <a:latin typeface="Merriweather"/>
              </a:rPr>
              <a:t>Can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erriweather"/>
              </a:rPr>
              <a:t>Not being physically active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erriweather"/>
              </a:rPr>
              <a:t>Being overweight or obese after menopause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erriweather"/>
              </a:rPr>
              <a:t>Taking hormones.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erriweather"/>
              </a:rPr>
              <a:t>Drinking </a:t>
            </a:r>
            <a:r>
              <a:rPr lang="en-US" sz="1800" dirty="0">
                <a:solidFill>
                  <a:schemeClr val="tx1"/>
                </a:solidFill>
                <a:latin typeface="Merriweather"/>
              </a:rPr>
              <a:t>alcohol</a:t>
            </a:r>
          </a:p>
        </p:txBody>
      </p:sp>
    </p:spTree>
    <p:extLst>
      <p:ext uri="{BB962C8B-B14F-4D97-AF65-F5344CB8AC3E}">
        <p14:creationId xmlns:p14="http://schemas.microsoft.com/office/powerpoint/2010/main" val="12669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56735"/>
            <a:ext cx="10058400" cy="880625"/>
          </a:xfrm>
        </p:spPr>
        <p:txBody>
          <a:bodyPr/>
          <a:lstStyle/>
          <a:p>
            <a:r>
              <a:rPr lang="en-US" b="1" dirty="0" smtClean="0"/>
              <a:t>Breast cancer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361" y="1862210"/>
            <a:ext cx="10058400" cy="402336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Merriweather"/>
              </a:rPr>
              <a:t>Risk Factors You </a:t>
            </a:r>
            <a:r>
              <a:rPr lang="en-US" b="1" dirty="0" smtClean="0">
                <a:solidFill>
                  <a:srgbClr val="FF0000"/>
                </a:solidFill>
                <a:latin typeface="Merriweather"/>
              </a:rPr>
              <a:t>Cannot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Getting older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Genetic mutations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Reproductive history (menstrual periods &lt;12y  menopause &gt;55y)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Having dense breasts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Family </a:t>
            </a:r>
            <a:r>
              <a:rPr lang="en-US" dirty="0" smtClean="0"/>
              <a:t>history of breast or </a:t>
            </a:r>
            <a:r>
              <a:rPr lang="en-US" dirty="0" smtClean="0">
                <a:solidFill>
                  <a:srgbClr val="FF0000"/>
                </a:solidFill>
              </a:rPr>
              <a:t>ovarian cancer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Previous treatment using radiation 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Women who took the drug diethylstilbestrol (DES)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1" y="296562"/>
            <a:ext cx="10875594" cy="167228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Breast cancer and gene</a:t>
            </a:r>
            <a:r>
              <a:rPr lang="en-US" sz="4400" b="1" dirty="0"/>
              <a:t> </a:t>
            </a:r>
            <a:r>
              <a:rPr lang="en-US" sz="4400" b="1" dirty="0" smtClean="0"/>
              <a:t>mutations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38" y="1869989"/>
            <a:ext cx="4746547" cy="442745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t="3270" r="48088" b="6277"/>
          <a:stretch/>
        </p:blipFill>
        <p:spPr>
          <a:xfrm>
            <a:off x="6827612" y="2660213"/>
            <a:ext cx="1441621" cy="2847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602" y="2290881"/>
            <a:ext cx="88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BRCA+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99156" y="3319849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Breast cancer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2681" y="4083713"/>
            <a:ext cx="163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Ovarian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268994"/>
          </a:xfrm>
        </p:spPr>
      </p:pic>
    </p:spTree>
    <p:extLst>
      <p:ext uri="{BB962C8B-B14F-4D97-AF65-F5344CB8AC3E}">
        <p14:creationId xmlns:p14="http://schemas.microsoft.com/office/powerpoint/2010/main" val="6062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7" y="204225"/>
            <a:ext cx="11219935" cy="6073008"/>
          </a:xfrm>
        </p:spPr>
      </p:pic>
      <p:sp>
        <p:nvSpPr>
          <p:cNvPr id="5" name="Rectangle 4"/>
          <p:cNvSpPr/>
          <p:nvPr/>
        </p:nvSpPr>
        <p:spPr>
          <a:xfrm>
            <a:off x="741405" y="3616411"/>
            <a:ext cx="3707027" cy="370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1405" y="4514335"/>
            <a:ext cx="7792995" cy="3377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1"/>
            <a:ext cx="11623588" cy="6285470"/>
          </a:xfrm>
        </p:spPr>
      </p:pic>
      <p:sp>
        <p:nvSpPr>
          <p:cNvPr id="5" name="Rectangle 4"/>
          <p:cNvSpPr/>
          <p:nvPr/>
        </p:nvSpPr>
        <p:spPr>
          <a:xfrm>
            <a:off x="280086" y="3402227"/>
            <a:ext cx="11318790" cy="4366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8" y="286603"/>
            <a:ext cx="11302314" cy="6056532"/>
          </a:xfrm>
        </p:spPr>
      </p:pic>
      <p:sp>
        <p:nvSpPr>
          <p:cNvPr id="5" name="Rectangle 4"/>
          <p:cNvSpPr/>
          <p:nvPr/>
        </p:nvSpPr>
        <p:spPr>
          <a:xfrm>
            <a:off x="1097280" y="4135395"/>
            <a:ext cx="3112255" cy="3871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15" y="181233"/>
            <a:ext cx="10058400" cy="880625"/>
          </a:xfrm>
        </p:spPr>
        <p:txBody>
          <a:bodyPr/>
          <a:lstStyle/>
          <a:p>
            <a:r>
              <a:rPr lang="en-US" b="1" dirty="0" smtClean="0"/>
              <a:t>Breast cancer screening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15" y="1845734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Risk assessment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en-US" sz="3200" b="1" dirty="0" err="1" smtClean="0"/>
              <a:t>Tyrer</a:t>
            </a:r>
            <a:r>
              <a:rPr lang="en-US" sz="3200" dirty="0" err="1" smtClean="0"/>
              <a:t>-</a:t>
            </a:r>
            <a:r>
              <a:rPr lang="en-US" sz="3200" b="1" dirty="0" err="1" smtClean="0"/>
              <a:t>Cuzick</a:t>
            </a:r>
            <a:r>
              <a:rPr lang="en-US" sz="3200" b="1" dirty="0" smtClean="0"/>
              <a:t>/</a:t>
            </a:r>
            <a:r>
              <a:rPr lang="en-US" sz="3200" dirty="0"/>
              <a:t>  </a:t>
            </a:r>
            <a:r>
              <a:rPr lang="en-US" sz="3200" b="1" dirty="0"/>
              <a:t>Gail Model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/>
              <a:t> </a:t>
            </a:r>
            <a:r>
              <a:rPr lang="en-US" sz="3200" dirty="0" smtClean="0"/>
              <a:t>          Average Risk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</a:t>
            </a:r>
            <a:r>
              <a:rPr lang="en-US" sz="2800" dirty="0" smtClean="0"/>
              <a:t>age  ≥ 40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     High Risk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</a:t>
            </a:r>
            <a:r>
              <a:rPr lang="en-US" sz="2800" dirty="0" smtClean="0"/>
              <a:t>age  ≥ 25</a:t>
            </a:r>
          </a:p>
          <a:p>
            <a:r>
              <a:rPr lang="en-US" sz="2800" dirty="0" smtClean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735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</TotalTime>
  <Words>132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Times New Roman</vt:lpstr>
      <vt:lpstr>Wingdings</vt:lpstr>
      <vt:lpstr>Retrospect</vt:lpstr>
      <vt:lpstr>Breast cancer screening in patients with history of gynecologic cancer</vt:lpstr>
      <vt:lpstr>Breast cancer risk factors</vt:lpstr>
      <vt:lpstr>Breast cancer risk factors</vt:lpstr>
      <vt:lpstr>Breast cancer and gene mutations </vt:lpstr>
      <vt:lpstr>PowerPoint Presentation</vt:lpstr>
      <vt:lpstr>PowerPoint Presentation</vt:lpstr>
      <vt:lpstr>PowerPoint Presentation</vt:lpstr>
      <vt:lpstr>PowerPoint Presentation</vt:lpstr>
      <vt:lpstr>Breast cancer screening </vt:lpstr>
      <vt:lpstr>Breast cancer screening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 screening in patients with history of gynecologic cancer</dc:title>
  <dc:creator>novin</dc:creator>
  <cp:lastModifiedBy>novin</cp:lastModifiedBy>
  <cp:revision>24</cp:revision>
  <dcterms:created xsi:type="dcterms:W3CDTF">2021-12-06T14:31:42Z</dcterms:created>
  <dcterms:modified xsi:type="dcterms:W3CDTF">2021-12-13T17:16:54Z</dcterms:modified>
</cp:coreProperties>
</file>